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7" r:id="rId2"/>
    <p:sldId id="261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67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29331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70069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90844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3954029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43416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87308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21060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1129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66106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02258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22820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59153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56084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01299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65697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74846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93061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F6FA2B21-3FCD-4721-B95C-427943F61125}" type="datetime1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8275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BC27191-4D4B-4113-B10A-BC3F01972D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70D15AD0-05AD-48C2-9F18-1EF649C58513}"/>
              </a:ext>
            </a:extLst>
          </p:cNvPr>
          <p:cNvSpPr txBox="1"/>
          <p:nvPr/>
        </p:nvSpPr>
        <p:spPr>
          <a:xfrm>
            <a:off x="6598330" y="1793141"/>
            <a:ext cx="146888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6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andel Gothic" pitchFamily="50" charset="0"/>
              </a:rPr>
              <a:t>P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D99DD96-F16B-431A-AEEC-967E7CF2AAA6}"/>
              </a:ext>
            </a:extLst>
          </p:cNvPr>
          <p:cNvSpPr txBox="1"/>
          <p:nvPr/>
        </p:nvSpPr>
        <p:spPr>
          <a:xfrm>
            <a:off x="8147852" y="1793141"/>
            <a:ext cx="146888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6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andel Gothic" pitchFamily="50" charset="0"/>
              </a:rPr>
              <a:t>C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11B33A3-732B-429D-9B53-086D488687CE}"/>
              </a:ext>
            </a:extLst>
          </p:cNvPr>
          <p:cNvSpPr txBox="1"/>
          <p:nvPr/>
        </p:nvSpPr>
        <p:spPr>
          <a:xfrm>
            <a:off x="9447876" y="1793141"/>
            <a:ext cx="146888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6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andel Gothic" pitchFamily="50" charset="0"/>
              </a:rPr>
              <a:t>I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1CF9483-D905-4F5E-BF5F-B51DA4E11D20}"/>
              </a:ext>
            </a:extLst>
          </p:cNvPr>
          <p:cNvSpPr txBox="1"/>
          <p:nvPr/>
        </p:nvSpPr>
        <p:spPr>
          <a:xfrm>
            <a:off x="5114278" y="1793141"/>
            <a:ext cx="146888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6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andel Gothic" pitchFamily="50" charset="0"/>
              </a:rPr>
              <a:t>A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989459AF-0E73-4FCB-9CAA-410FD0B22694}"/>
              </a:ext>
            </a:extLst>
          </p:cNvPr>
          <p:cNvSpPr txBox="1"/>
          <p:nvPr/>
        </p:nvSpPr>
        <p:spPr>
          <a:xfrm>
            <a:off x="3492994" y="1793141"/>
            <a:ext cx="146888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6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andel Gothic" pitchFamily="50" charset="0"/>
              </a:rPr>
              <a:t>R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8E27D519-00DB-4991-BBE7-601A3B0A1464}"/>
              </a:ext>
            </a:extLst>
          </p:cNvPr>
          <p:cNvSpPr txBox="1"/>
          <p:nvPr/>
        </p:nvSpPr>
        <p:spPr>
          <a:xfrm>
            <a:off x="2024110" y="1793289"/>
            <a:ext cx="146888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6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andel Gothic" pitchFamily="50" charset="0"/>
              </a:rPr>
              <a:t>B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B217A790-7BD7-4356-B5C8-088AC5EA7BB8}"/>
              </a:ext>
            </a:extLst>
          </p:cNvPr>
          <p:cNvSpPr txBox="1"/>
          <p:nvPr/>
        </p:nvSpPr>
        <p:spPr>
          <a:xfrm>
            <a:off x="161991" y="6351361"/>
            <a:ext cx="2010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https://brapci.inf.br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0BC4F9E-CC65-4C7F-BFA2-FF260EF35AC7}"/>
              </a:ext>
            </a:extLst>
          </p:cNvPr>
          <p:cNvSpPr txBox="1"/>
          <p:nvPr/>
        </p:nvSpPr>
        <p:spPr>
          <a:xfrm>
            <a:off x="3000034" y="1676154"/>
            <a:ext cx="64735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Base de dados em Ciência da Informação</a:t>
            </a:r>
          </a:p>
        </p:txBody>
      </p:sp>
    </p:spTree>
    <p:extLst>
      <p:ext uri="{BB962C8B-B14F-4D97-AF65-F5344CB8AC3E}">
        <p14:creationId xmlns:p14="http://schemas.microsoft.com/office/powerpoint/2010/main" val="3465018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00">
        <p:fade/>
      </p:transition>
    </mc:Choice>
    <mc:Fallback xmlns="">
      <p:transition spd="med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51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5" grpId="0"/>
      <p:bldP spid="6" grpId="0"/>
      <p:bldP spid="8" grpId="0"/>
      <p:bldP spid="14" grpId="0"/>
      <p:bldP spid="16" grpId="0"/>
      <p:bldP spid="18" grpId="0"/>
      <p:bldP spid="19" grpId="0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1550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000">
        <p:fade/>
      </p:transition>
    </mc:Choice>
    <mc:Fallback xmlns="">
      <p:transition spd="med" advTm="4000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ósia">
  <a:themeElements>
    <a:clrScheme name="Ardósi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ósi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ósi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Ardósia</Template>
  <TotalTime>32</TotalTime>
  <Words>20</Words>
  <Application>Microsoft Office PowerPoint</Application>
  <PresentationFormat>Widescreen</PresentationFormat>
  <Paragraphs>8</Paragraphs>
  <Slides>2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7" baseType="lpstr">
      <vt:lpstr>Calisto MT</vt:lpstr>
      <vt:lpstr>Handel Gothic</vt:lpstr>
      <vt:lpstr>Segoe UI Light</vt:lpstr>
      <vt:lpstr>Wingdings 2</vt:lpstr>
      <vt:lpstr>Ardósia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Rene F. Gabriel junior</dc:creator>
  <cp:lastModifiedBy>Rene F. Gabriel junior</cp:lastModifiedBy>
  <cp:revision>7</cp:revision>
  <dcterms:created xsi:type="dcterms:W3CDTF">2020-08-10T17:09:53Z</dcterms:created>
  <dcterms:modified xsi:type="dcterms:W3CDTF">2020-08-10T17:47:09Z</dcterms:modified>
</cp:coreProperties>
</file>

<file path=docProps/thumbnail.jpeg>
</file>